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0" r:id="rId2"/>
    <p:sldId id="256" r:id="rId3"/>
    <p:sldId id="257" r:id="rId4"/>
    <p:sldId id="258" r:id="rId5"/>
    <p:sldId id="261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3CBC6B33-6150-44F4-B616-DB0739D5AC83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C7FC4E-754D-4BE5-9164-92B5F80A1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76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B33-6150-44F4-B616-DB0739D5AC83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FC4E-754D-4BE5-9164-92B5F80A1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05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B33-6150-44F4-B616-DB0739D5AC83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FC4E-754D-4BE5-9164-92B5F80A1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3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B33-6150-44F4-B616-DB0739D5AC83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FC4E-754D-4BE5-9164-92B5F80A1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47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CBC6B33-6150-44F4-B616-DB0739D5AC83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BC7FC4E-754D-4BE5-9164-92B5F80A1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08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B33-6150-44F4-B616-DB0739D5AC83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FC4E-754D-4BE5-9164-92B5F80A1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3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B33-6150-44F4-B616-DB0739D5AC83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FC4E-754D-4BE5-9164-92B5F80A1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1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B33-6150-44F4-B616-DB0739D5AC83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FC4E-754D-4BE5-9164-92B5F80A1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61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B33-6150-44F4-B616-DB0739D5AC83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FC4E-754D-4BE5-9164-92B5F80A1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B33-6150-44F4-B616-DB0739D5AC83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BC7FC4E-754D-4BE5-9164-92B5F80A1FB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6877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CBC6B33-6150-44F4-B616-DB0739D5AC83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BC7FC4E-754D-4BE5-9164-92B5F80A1FB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7809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CBC6B33-6150-44F4-B616-DB0739D5AC83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C7FC4E-754D-4BE5-9164-92B5F80A1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9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5859" y="201725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Collège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 S</a:t>
            </a: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œ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urs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 Saints-C</a:t>
            </a: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œ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urs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Bickfaya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3506" y="214629"/>
            <a:ext cx="3057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Année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Académique </a:t>
            </a:r>
            <a:r>
              <a:rPr lang="fr-FR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</a:t>
            </a:r>
            <a:endParaRPr lang="fr-F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Matière:Chimie</a:t>
            </a:r>
            <a:endParaRPr lang="fr-F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Classe: </a:t>
            </a:r>
            <a:r>
              <a:rPr lang="fr-FR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S2E</a:t>
            </a:r>
            <a:endParaRPr lang="fr-F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Octobre-2024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1"/>
            <a:ext cx="6287069" cy="31363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355860" y="2000699"/>
            <a:ext cx="5417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Collège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SSCC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Bickfaya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5860" y="3827286"/>
            <a:ext cx="93539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Chapitre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Introduction à la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chimie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organique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Préparé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 :Rima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Saadé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5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2331720"/>
            <a:ext cx="9070848" cy="2971800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en-US" sz="8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PLAN: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n-US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quoi la </a:t>
            </a:r>
            <a:r>
              <a:rPr lang="en-US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chimie</a:t>
            </a:r>
            <a:r>
              <a:rPr lang="en-US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organique</a:t>
            </a:r>
            <a:r>
              <a:rPr lang="en-US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Distinguer</a:t>
            </a:r>
            <a:r>
              <a:rPr lang="en-US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entre substance </a:t>
            </a:r>
            <a:r>
              <a:rPr lang="en-US" sz="8000" dirty="0" err="1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rganique</a:t>
            </a:r>
            <a:r>
              <a:rPr lang="en-US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inorganique</a:t>
            </a:r>
            <a:r>
              <a:rPr lang="en-US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Définir</a:t>
            </a:r>
            <a:r>
              <a:rPr lang="en-US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lang="en-US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hydrocarbures</a:t>
            </a:r>
            <a:r>
              <a:rPr lang="en-US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Identifier les types </a:t>
            </a:r>
            <a:r>
              <a:rPr lang="en-US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d’hydrocarbures</a:t>
            </a:r>
            <a:r>
              <a:rPr lang="en-US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Faire la </a:t>
            </a:r>
            <a:r>
              <a:rPr lang="en-US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connaissance</a:t>
            </a:r>
            <a:r>
              <a:rPr lang="en-US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US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alcanes</a:t>
            </a:r>
            <a:r>
              <a:rPr lang="en-US" sz="1800" dirty="0" smtClean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885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H="1" flipV="1">
            <a:off x="1523997" y="607585"/>
            <a:ext cx="10209571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 </a:t>
            </a:r>
            <a:r>
              <a:rPr lang="en-US" dirty="0" err="1" smtClean="0"/>
              <a:t>chimie</a:t>
            </a:r>
            <a:r>
              <a:rPr lang="en-US" dirty="0" smtClean="0"/>
              <a:t> </a:t>
            </a:r>
            <a:r>
              <a:rPr lang="en-US" dirty="0" err="1" smtClean="0"/>
              <a:t>organique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branche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chimie</a:t>
            </a:r>
            <a:r>
              <a:rPr lang="en-US" dirty="0" smtClean="0"/>
              <a:t> qui </a:t>
            </a:r>
            <a:r>
              <a:rPr lang="en-US" dirty="0" err="1" smtClean="0"/>
              <a:t>étudie</a:t>
            </a:r>
            <a:r>
              <a:rPr lang="en-US" dirty="0" smtClean="0"/>
              <a:t> les </a:t>
            </a:r>
            <a:r>
              <a:rPr lang="en-US" dirty="0" err="1" smtClean="0"/>
              <a:t>molécules</a:t>
            </a:r>
            <a:r>
              <a:rPr lang="en-US" dirty="0" smtClean="0"/>
              <a:t> </a:t>
            </a:r>
            <a:r>
              <a:rPr lang="en-US" dirty="0" err="1" smtClean="0"/>
              <a:t>renfermant</a:t>
            </a:r>
            <a:r>
              <a:rPr lang="en-US" dirty="0" smtClean="0"/>
              <a:t> </a:t>
            </a:r>
            <a:r>
              <a:rPr lang="en-US" dirty="0" err="1" smtClean="0"/>
              <a:t>l’element</a:t>
            </a:r>
            <a:r>
              <a:rPr lang="en-US" dirty="0" smtClean="0"/>
              <a:t> </a:t>
            </a:r>
            <a:r>
              <a:rPr lang="en-US" dirty="0" err="1" smtClean="0"/>
              <a:t>carbone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Une</a:t>
            </a:r>
            <a:r>
              <a:rPr lang="en-US" dirty="0" smtClean="0"/>
              <a:t> substance </a:t>
            </a:r>
            <a:r>
              <a:rPr lang="en-US" dirty="0" err="1" smtClean="0"/>
              <a:t>organique</a:t>
            </a:r>
            <a:r>
              <a:rPr lang="en-US" dirty="0" smtClean="0"/>
              <a:t> </a:t>
            </a:r>
            <a:r>
              <a:rPr lang="en-US" dirty="0" err="1" smtClean="0"/>
              <a:t>renferme</a:t>
            </a:r>
            <a:r>
              <a:rPr lang="en-US" dirty="0" smtClean="0"/>
              <a:t> </a:t>
            </a:r>
            <a:r>
              <a:rPr lang="en-US" dirty="0" err="1" smtClean="0"/>
              <a:t>l’élément</a:t>
            </a:r>
            <a:r>
              <a:rPr lang="en-US" dirty="0" smtClean="0"/>
              <a:t> </a:t>
            </a:r>
            <a:r>
              <a:rPr lang="en-US" dirty="0" err="1" smtClean="0"/>
              <a:t>carbone</a:t>
            </a:r>
            <a:r>
              <a:rPr lang="en-US" dirty="0" smtClean="0"/>
              <a:t>  exception CO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₂ ,CO ,CO₃²ˉet CNˉ.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Une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substance </a:t>
            </a:r>
            <a:r>
              <a:rPr lang="en-U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inorganique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ne </a:t>
            </a:r>
            <a:r>
              <a:rPr lang="en-U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renferme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pas de </a:t>
            </a:r>
            <a:r>
              <a:rPr lang="en-U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carbone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Exercice</a:t>
            </a:r>
            <a:r>
              <a:rPr lang="en-US" sz="2800" b="1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d’application</a:t>
            </a:r>
            <a:endParaRPr lang="en-US" sz="2800" b="1" dirty="0" smtClean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Réperer</a:t>
            </a:r>
            <a:r>
              <a:rPr lang="en-US" b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les substances </a:t>
            </a:r>
            <a:r>
              <a:rPr lang="en-US" b="1" u="sng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organiques</a:t>
            </a:r>
            <a:r>
              <a:rPr lang="en-US" b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HNO₃ - CH₄ - </a:t>
            </a:r>
            <a:r>
              <a:rPr lang="en-U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CaCO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₃ - CH₃COOH - C₂H₆ - C₂H₅OH –HCN - C₆H₆ - </a:t>
            </a:r>
            <a:r>
              <a:rPr lang="en-U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HCl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8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771" y="923731"/>
            <a:ext cx="111649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 </a:t>
            </a:r>
            <a:r>
              <a:rPr lang="en-US" dirty="0" err="1" smtClean="0"/>
              <a:t>hydrocarbure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un </a:t>
            </a:r>
            <a:r>
              <a:rPr lang="en-US" dirty="0" err="1" smtClean="0"/>
              <a:t>composé</a:t>
            </a:r>
            <a:r>
              <a:rPr lang="en-US" dirty="0" smtClean="0"/>
              <a:t>   </a:t>
            </a:r>
            <a:r>
              <a:rPr lang="en-US" dirty="0" err="1" smtClean="0"/>
              <a:t>formé</a:t>
            </a:r>
            <a:r>
              <a:rPr lang="en-US" dirty="0" smtClean="0"/>
              <a:t> </a:t>
            </a:r>
            <a:r>
              <a:rPr lang="en-US" dirty="0" err="1" smtClean="0"/>
              <a:t>uniquement</a:t>
            </a:r>
            <a:r>
              <a:rPr lang="en-US" dirty="0" smtClean="0"/>
              <a:t> de </a:t>
            </a:r>
            <a:r>
              <a:rPr lang="en-US" dirty="0" err="1" smtClean="0"/>
              <a:t>carbone</a:t>
            </a:r>
            <a:r>
              <a:rPr lang="en-US" dirty="0" smtClean="0"/>
              <a:t> et </a:t>
            </a:r>
            <a:r>
              <a:rPr lang="en-US" dirty="0" err="1" smtClean="0"/>
              <a:t>d’hydrogène</a:t>
            </a:r>
            <a:r>
              <a:rPr lang="en-US" dirty="0" smtClean="0"/>
              <a:t>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d’application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Repèrer</a:t>
            </a:r>
            <a:r>
              <a:rPr lang="en-US" b="1" dirty="0" smtClean="0"/>
              <a:t> les </a:t>
            </a:r>
            <a:r>
              <a:rPr lang="en-US" b="1" dirty="0" err="1" smtClean="0"/>
              <a:t>hydrocarbures</a:t>
            </a:r>
            <a:r>
              <a:rPr lang="en-US" b="1" dirty="0" smtClean="0"/>
              <a:t> de </a:t>
            </a:r>
            <a:r>
              <a:rPr lang="en-US" b="1" dirty="0" err="1" smtClean="0"/>
              <a:t>l’exercice</a:t>
            </a:r>
            <a:r>
              <a:rPr lang="en-US" b="1" dirty="0" smtClean="0"/>
              <a:t> </a:t>
            </a:r>
            <a:r>
              <a:rPr lang="en-US" b="1" dirty="0" err="1" smtClean="0"/>
              <a:t>précédent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Les </a:t>
            </a:r>
            <a:r>
              <a:rPr lang="en-US" dirty="0" err="1" smtClean="0"/>
              <a:t>hydrocarbures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classés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2 </a:t>
            </a:r>
            <a:r>
              <a:rPr lang="en-US" dirty="0" err="1" smtClean="0"/>
              <a:t>catégories</a:t>
            </a:r>
            <a:r>
              <a:rPr lang="en-US" dirty="0" smtClean="0"/>
              <a:t>: </a:t>
            </a:r>
            <a:r>
              <a:rPr lang="en-US" dirty="0" err="1" smtClean="0"/>
              <a:t>Hydrocarbures</a:t>
            </a:r>
            <a:r>
              <a:rPr lang="en-US" dirty="0" smtClean="0"/>
              <a:t> </a:t>
            </a:r>
            <a:r>
              <a:rPr lang="en-US" dirty="0" err="1" smtClean="0"/>
              <a:t>saturés</a:t>
            </a:r>
            <a:r>
              <a:rPr lang="en-US" dirty="0" smtClean="0"/>
              <a:t> et </a:t>
            </a:r>
            <a:r>
              <a:rPr lang="en-US" dirty="0" err="1" smtClean="0"/>
              <a:t>Hydrocarbures</a:t>
            </a:r>
            <a:r>
              <a:rPr lang="en-US" dirty="0" smtClean="0"/>
              <a:t> </a:t>
            </a:r>
            <a:r>
              <a:rPr lang="en-US" dirty="0" err="1" smtClean="0"/>
              <a:t>insaturés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 on ne </a:t>
            </a:r>
            <a:r>
              <a:rPr lang="en-US" dirty="0" err="1" smtClean="0"/>
              <a:t>trouve</a:t>
            </a:r>
            <a:r>
              <a:rPr lang="en-US" dirty="0" smtClean="0"/>
              <a:t> que des liaisons </a:t>
            </a:r>
            <a:r>
              <a:rPr lang="en-US" dirty="0" err="1" smtClean="0"/>
              <a:t>covalentes</a:t>
            </a:r>
            <a:r>
              <a:rPr lang="en-US" dirty="0" smtClean="0"/>
              <a:t> simples entre les </a:t>
            </a:r>
            <a:r>
              <a:rPr lang="en-US" dirty="0" err="1" smtClean="0"/>
              <a:t>atomes</a:t>
            </a:r>
            <a:r>
              <a:rPr lang="en-US" dirty="0" smtClean="0"/>
              <a:t> de </a:t>
            </a:r>
            <a:r>
              <a:rPr lang="en-US" dirty="0" err="1" smtClean="0"/>
              <a:t>carbone</a:t>
            </a:r>
            <a:r>
              <a:rPr lang="en-US" dirty="0" smtClean="0"/>
              <a:t> </a:t>
            </a:r>
            <a:r>
              <a:rPr lang="en-US" dirty="0" err="1" smtClean="0"/>
              <a:t>l’hydrocarbure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dit</a:t>
            </a:r>
            <a:r>
              <a:rPr lang="en-US" dirty="0"/>
              <a:t> </a:t>
            </a:r>
            <a:r>
              <a:rPr lang="en-US" b="1" dirty="0" err="1" smtClean="0"/>
              <a:t>Saturé</a:t>
            </a:r>
            <a:r>
              <a:rPr lang="en-US" b="1" dirty="0" smtClean="0"/>
              <a:t> .   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                 H    </a:t>
            </a:r>
            <a:r>
              <a:rPr lang="en-US" b="1" dirty="0" err="1" smtClean="0"/>
              <a:t>H</a:t>
            </a:r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                          </a:t>
            </a:r>
            <a:r>
              <a:rPr lang="he-IL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׀</a:t>
            </a:r>
            <a:r>
              <a:rPr lang="en-US" b="1" dirty="0" smtClean="0"/>
              <a:t>     </a:t>
            </a:r>
            <a:r>
              <a:rPr lang="he-IL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׀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 </a:t>
            </a:r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                 H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―</a:t>
            </a:r>
            <a:r>
              <a:rPr lang="en-US" b="1" dirty="0" smtClean="0"/>
              <a:t>  C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― C ― H        .                         </a:t>
            </a:r>
          </a:p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          </a:t>
            </a:r>
            <a:r>
              <a:rPr lang="he-IL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׀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    </a:t>
            </a:r>
            <a:r>
              <a:rPr lang="he-IL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׀</a:t>
            </a:r>
            <a:endParaRPr lang="en-US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         H       </a:t>
            </a:r>
            <a:r>
              <a:rPr lang="en-US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endParaRPr lang="en-US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00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duction de la chimie O  ne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0553" end="92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6632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9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955" y="1007706"/>
            <a:ext cx="1064778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Alcane</a:t>
            </a:r>
            <a:r>
              <a:rPr lang="en-US" b="1" dirty="0" smtClean="0"/>
              <a:t>         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formule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générale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alcanes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hy-AM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ո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H₂</a:t>
            </a:r>
            <a:r>
              <a:rPr lang="hy-AM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ո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+₂.</a:t>
            </a:r>
          </a:p>
          <a:p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alcanes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hydrocarbures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saturés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,et pour les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nommer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faut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retenir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les prefixes qui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représentent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nombre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d’atomes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formule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,la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terminaison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ane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1atome de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6atomes de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hex.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2atmes de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éth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7atomes de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carbone→hept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3atomes de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prop                                                    8atomes de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carbone→oct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4atomes de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but                                                    9atomes de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carbone→non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5atomes de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pent                                                 10atomes de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carbone→déc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Exemple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CH₄    :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Méthane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C₄H₁ₒ : Butane            C₆H₁₄ :Hexane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8881" y="5269054"/>
            <a:ext cx="6050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MERCI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votre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attention et à la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prochaine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5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204</TotalTime>
  <Words>354</Words>
  <Application>Microsoft Office PowerPoint</Application>
  <PresentationFormat>Widescreen</PresentationFormat>
  <Paragraphs>61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Garamond</vt:lpstr>
      <vt:lpstr>Times New Roman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CHIMIE ORGANIQUE.</dc:title>
  <dc:creator>HP</dc:creator>
  <cp:lastModifiedBy>USER</cp:lastModifiedBy>
  <cp:revision>41</cp:revision>
  <dcterms:created xsi:type="dcterms:W3CDTF">2020-07-27T15:57:45Z</dcterms:created>
  <dcterms:modified xsi:type="dcterms:W3CDTF">2024-09-30T13:43:28Z</dcterms:modified>
</cp:coreProperties>
</file>